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268-B098-44BF-8EE8-ACD404F2C241}" type="datetimeFigureOut">
              <a:rPr lang="es-ES" smtClean="0"/>
              <a:t>14/10/2012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6AE-FA71-4646-8C2D-BA8BD97E00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268-B098-44BF-8EE8-ACD404F2C241}" type="datetimeFigureOut">
              <a:rPr lang="es-ES" smtClean="0"/>
              <a:t>14/10/2012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6AE-FA71-4646-8C2D-BA8BD97E00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268-B098-44BF-8EE8-ACD404F2C241}" type="datetimeFigureOut">
              <a:rPr lang="es-ES" smtClean="0"/>
              <a:t>14/10/2012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6AE-FA71-4646-8C2D-BA8BD97E00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268-B098-44BF-8EE8-ACD404F2C241}" type="datetimeFigureOut">
              <a:rPr lang="es-ES" smtClean="0"/>
              <a:t>14/10/2012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6AE-FA71-4646-8C2D-BA8BD97E00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268-B098-44BF-8EE8-ACD404F2C241}" type="datetimeFigureOut">
              <a:rPr lang="es-ES" smtClean="0"/>
              <a:t>14/10/2012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6AE-FA71-4646-8C2D-BA8BD97E00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268-B098-44BF-8EE8-ACD404F2C241}" type="datetimeFigureOut">
              <a:rPr lang="es-ES" smtClean="0"/>
              <a:t>14/10/2012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6AE-FA71-4646-8C2D-BA8BD97E00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268-B098-44BF-8EE8-ACD404F2C241}" type="datetimeFigureOut">
              <a:rPr lang="es-ES" smtClean="0"/>
              <a:t>14/10/2012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6AE-FA71-4646-8C2D-BA8BD97E00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268-B098-44BF-8EE8-ACD404F2C241}" type="datetimeFigureOut">
              <a:rPr lang="es-ES" smtClean="0"/>
              <a:t>14/10/2012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6AE-FA71-4646-8C2D-BA8BD97E00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268-B098-44BF-8EE8-ACD404F2C241}" type="datetimeFigureOut">
              <a:rPr lang="es-ES" smtClean="0"/>
              <a:t>14/10/2012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6AE-FA71-4646-8C2D-BA8BD97E00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268-B098-44BF-8EE8-ACD404F2C241}" type="datetimeFigureOut">
              <a:rPr lang="es-ES" smtClean="0"/>
              <a:t>14/10/2012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6AE-FA71-4646-8C2D-BA8BD97E00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268-B098-44BF-8EE8-ACD404F2C241}" type="datetimeFigureOut">
              <a:rPr lang="es-ES" smtClean="0"/>
              <a:t>14/10/2012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6AE-FA71-4646-8C2D-BA8BD97E00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85268-B098-44BF-8EE8-ACD404F2C241}" type="datetimeFigureOut">
              <a:rPr lang="es-ES" smtClean="0"/>
              <a:t>14/10/2012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886AE-FA71-4646-8C2D-BA8BD97E00D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Instructivo creación portafolio de evidencias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Myriam Luz Vargas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instructivoparacrearunportafoliodeevidencias-090922121554-phpapp01/95/slide-9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instructivoparacrearunportafoliodeevidencias-090922121554-phpapp01/95/slide-10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instructivoparacrearunportafoliodeevidencias-090922121554-phpapp01/95/slide-11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344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instructivoparacrearunportafoliodeevidencias-090922121554-phpapp01/95/slide-12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instructivoparacrearunportafoliodeevidencias-090922121554-phpapp01/95/slide-13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instructivoparacrearunportafoliodeevidencias-090922121554-phpapp01/95/slide-14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instructivoparacrearunportafoliodeevidencias-090922121554-phpapp01/95/slide-15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instructivoparacrearunportafoliodeevidencias-090922121554-phpapp01/95/slide-16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23728" y="3068960"/>
            <a:ext cx="37828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Muchas gracias</a:t>
            </a:r>
            <a:endParaRPr lang="es-E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slidesharecdn.com/instructivoparacrearunportafoliodeevidencias-090922121554-phpapp01/95/slide-1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instructivoparacrearunportafoliodeevidencias-090922121554-phpapp01/95/slide-2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instructivoparacrearunportafoliodeevidencias-090922121554-phpapp01/95/slide-3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instructivoparacrearunportafoliodeevidencias-090922121554-phpapp01/95/slide-4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instructivoparacrearunportafoliodeevidencias-090922121554-phpapp01/95/slide-5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4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instructivoparacrearunportafoliodeevidencias-090922121554-phpapp01/95/slide-6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instructivoparacrearunportafoliodeevidencias-090922121554-phpapp01/95/slide-7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instructivoparacrearunportafoliodeevidencias-090922121554-phpapp01/95/slide-8-728.jpg?1253639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Presentación en pantalla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Instructivo creación portafolio de evidencias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Instructivo creación portafolio de evidencias</dc:title>
  <dc:creator>USER</dc:creator>
  <cp:lastModifiedBy>USER</cp:lastModifiedBy>
  <cp:revision>3</cp:revision>
  <dcterms:created xsi:type="dcterms:W3CDTF">2012-10-14T18:02:41Z</dcterms:created>
  <dcterms:modified xsi:type="dcterms:W3CDTF">2012-10-14T18:14:55Z</dcterms:modified>
</cp:coreProperties>
</file>